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EAD806-CFF2-8B66-F500-A119AFF05F67}" v="324" dt="2020-04-28T00:50:17.329"/>
    <p1510:client id="{095498EC-A667-C3C6-0800-50F057878FBC}" v="61" dt="2020-04-27T20:15:59.777"/>
    <p1510:client id="{4EB34A97-0A23-FC5D-2A44-E5939CD9BA61}" v="19" dt="2020-04-27T23:49:15.425"/>
    <p1510:client id="{5BA3F89D-5E57-58FA-D81C-22613690FA6E}" v="115" dt="2020-04-28T02:15:12.790"/>
    <p1510:client id="{B52DE16C-977B-E044-DF1C-FBBA46097083}" v="31" dt="2020-04-28T02:53:47.155"/>
    <p1510:client id="{BB86574C-19D0-B26C-ACF6-7584CFCD01E7}" v="972" dt="2020-04-27T20:51:00.469"/>
    <p1510:client id="{F0F1A942-0AFA-0F65-70DF-857C0C19B7A7}" v="23" dt="2020-04-27T17:52:13.244"/>
    <p1510:client id="{F3AA18A4-9088-1A85-2127-A4F98FEA2CB8}" v="44" dt="2020-04-27T20:29:10.4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46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850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495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772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9713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7953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23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552470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349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84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705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48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3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20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0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573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89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7791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80983" y="639097"/>
            <a:ext cx="3352256" cy="3746634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Art </a:t>
            </a:r>
            <a:r>
              <a:rPr lang="en-GB">
                <a:cs typeface="Calibri Light"/>
              </a:rPr>
              <a:t>is</a:t>
            </a:r>
            <a:r>
              <a:rPr lang="en-US">
                <a:cs typeface="Calibri Light"/>
              </a:rPr>
              <a:t> Opinion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0271" y="4385732"/>
            <a:ext cx="3342968" cy="1828256"/>
          </a:xfrm>
        </p:spPr>
        <p:txBody>
          <a:bodyPr>
            <a:normAutofit/>
          </a:bodyPr>
          <a:lstStyle/>
          <a:p>
            <a:r>
              <a:rPr lang="en-US" dirty="0">
                <a:cs typeface="Calibri"/>
              </a:rPr>
              <a:t>Eye tracker painting game</a:t>
            </a:r>
            <a:endParaRPr lang="en-US" dirty="0"/>
          </a:p>
        </p:txBody>
      </p:sp>
      <p:pic>
        <p:nvPicPr>
          <p:cNvPr id="4" name="Picture 4" descr="A picture containing drawing, table&#10;&#10;Description generated with very high confidence">
            <a:extLst>
              <a:ext uri="{FF2B5EF4-FFF2-40B4-BE49-F238E27FC236}">
                <a16:creationId xmlns:a16="http://schemas.microsoft.com/office/drawing/2014/main" id="{4D781A78-24D3-434C-9BA1-7342E8F4A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132" y="639098"/>
            <a:ext cx="5584720" cy="558472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659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B916-4519-45AC-9FC3-F8968EE2D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Current Features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EBC10-E273-4588-9875-3695625EB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Able to draw by tracing the character on the left with your eyes using the </a:t>
            </a:r>
            <a:r>
              <a:rPr lang="en-US" err="1">
                <a:cs typeface="Calibri"/>
              </a:rPr>
              <a:t>Tobii</a:t>
            </a:r>
            <a:r>
              <a:rPr lang="en-US">
                <a:cs typeface="Calibri"/>
              </a:rPr>
              <a:t> Eye-tracker</a:t>
            </a:r>
          </a:p>
          <a:p>
            <a:pPr lvl="1"/>
            <a:r>
              <a:rPr lang="en-US">
                <a:cs typeface="Calibri"/>
              </a:rPr>
              <a:t>Can look at the character and draw on the canvas</a:t>
            </a:r>
          </a:p>
          <a:p>
            <a:r>
              <a:rPr lang="en-US">
                <a:cs typeface="Calibri"/>
              </a:rPr>
              <a:t>Able to change the size and </a:t>
            </a:r>
            <a:r>
              <a:rPr lang="en-US" err="1">
                <a:cs typeface="Calibri"/>
              </a:rPr>
              <a:t>colour</a:t>
            </a:r>
            <a:r>
              <a:rPr lang="en-US">
                <a:cs typeface="Calibri"/>
              </a:rPr>
              <a:t> of the main brush with a preview</a:t>
            </a:r>
          </a:p>
          <a:p>
            <a:r>
              <a:rPr lang="en-US">
                <a:cs typeface="Calibri"/>
              </a:rPr>
              <a:t>Has a free draw mode and a mode where you draw a random character</a:t>
            </a:r>
          </a:p>
          <a:p>
            <a:pPr lvl="1"/>
            <a:r>
              <a:rPr lang="en-US">
                <a:cs typeface="Calibri"/>
              </a:rPr>
              <a:t>Can either accept or decline who you can draw</a:t>
            </a:r>
          </a:p>
          <a:p>
            <a:r>
              <a:rPr lang="en-US">
                <a:cs typeface="Calibri"/>
              </a:rPr>
              <a:t>There is a gallery system to view the last 10 objects that have been saved by the player</a:t>
            </a:r>
          </a:p>
        </p:txBody>
      </p:sp>
      <p:pic>
        <p:nvPicPr>
          <p:cNvPr id="6" name="Picture 6" descr="A picture containing room&#10;&#10;Description generated with very high confidence">
            <a:extLst>
              <a:ext uri="{FF2B5EF4-FFF2-40B4-BE49-F238E27FC236}">
                <a16:creationId xmlns:a16="http://schemas.microsoft.com/office/drawing/2014/main" id="{7D96DC76-CFCF-4A2A-AEBD-68E6EFE42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450" y="5166499"/>
            <a:ext cx="2743200" cy="1543050"/>
          </a:xfrm>
          <a:prstGeom prst="rect">
            <a:avLst/>
          </a:prstGeom>
        </p:spPr>
      </p:pic>
      <p:pic>
        <p:nvPicPr>
          <p:cNvPr id="8" name="Picture 8" descr="A picture containing room&#10;&#10;Description generated with very high confidence">
            <a:extLst>
              <a:ext uri="{FF2B5EF4-FFF2-40B4-BE49-F238E27FC236}">
                <a16:creationId xmlns:a16="http://schemas.microsoft.com/office/drawing/2014/main" id="{12C05BE9-D0E1-438E-9C53-91DD85B07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7815" y="5166499"/>
            <a:ext cx="27432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2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F40ED-8E61-4D73-8B3B-EA3315DB9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In Game images</a:t>
            </a:r>
            <a:endParaRPr lang="en-US"/>
          </a:p>
        </p:txBody>
      </p:sp>
      <p:pic>
        <p:nvPicPr>
          <p:cNvPr id="4" name="Picture 4" descr="Gallery">
            <a:extLst>
              <a:ext uri="{FF2B5EF4-FFF2-40B4-BE49-F238E27FC236}">
                <a16:creationId xmlns:a16="http://schemas.microsoft.com/office/drawing/2014/main" id="{88713ABD-C128-42C1-910E-D88F0D537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53" y="1992286"/>
            <a:ext cx="3644590" cy="2048913"/>
          </a:xfrm>
          <a:prstGeom prst="rect">
            <a:avLst/>
          </a:prstGeom>
        </p:spPr>
      </p:pic>
      <p:pic>
        <p:nvPicPr>
          <p:cNvPr id="6" name="Picture 6" descr="Main Menu&#10;">
            <a:extLst>
              <a:ext uri="{FF2B5EF4-FFF2-40B4-BE49-F238E27FC236}">
                <a16:creationId xmlns:a16="http://schemas.microsoft.com/office/drawing/2014/main" id="{DB9BEB47-27A3-4A01-84C0-273A6D06B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0473" y="1990948"/>
            <a:ext cx="3691053" cy="2049054"/>
          </a:xfrm>
          <a:prstGeom prst="rect">
            <a:avLst/>
          </a:prstGeom>
        </p:spPr>
      </p:pic>
      <p:pic>
        <p:nvPicPr>
          <p:cNvPr id="8" name="Picture 8" descr="Street">
            <a:extLst>
              <a:ext uri="{FF2B5EF4-FFF2-40B4-BE49-F238E27FC236}">
                <a16:creationId xmlns:a16="http://schemas.microsoft.com/office/drawing/2014/main" id="{BFAB0FD3-D629-4C84-88B6-8628FCD8A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6328" y="1992273"/>
            <a:ext cx="3616712" cy="2046407"/>
          </a:xfrm>
          <a:prstGeom prst="rect">
            <a:avLst/>
          </a:prstGeom>
        </p:spPr>
      </p:pic>
      <p:pic>
        <p:nvPicPr>
          <p:cNvPr id="10" name="Picture 10" descr="Paint scene">
            <a:extLst>
              <a:ext uri="{FF2B5EF4-FFF2-40B4-BE49-F238E27FC236}">
                <a16:creationId xmlns:a16="http://schemas.microsoft.com/office/drawing/2014/main" id="{FB1469E1-DA0B-418C-AC3C-164813A854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2962" y="4242224"/>
            <a:ext cx="3635297" cy="2034869"/>
          </a:xfrm>
          <a:prstGeom prst="rect">
            <a:avLst/>
          </a:prstGeom>
        </p:spPr>
      </p:pic>
      <p:pic>
        <p:nvPicPr>
          <p:cNvPr id="12" name="Picture 12" descr="Save menu">
            <a:extLst>
              <a:ext uri="{FF2B5EF4-FFF2-40B4-BE49-F238E27FC236}">
                <a16:creationId xmlns:a16="http://schemas.microsoft.com/office/drawing/2014/main" id="{7F821DD2-FF05-43CA-ABCD-0D3EB5D35F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7595" y="4241749"/>
            <a:ext cx="3635297" cy="199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02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10332-F7E0-4F19-9C59-597180889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What we would have done to improve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51F19-29D3-461F-8874-A20E39F7B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Refined Tobii response with easy access to equipment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Work on a fully working script that allows the player to change the size of the brush</a:t>
            </a:r>
            <a:endParaRPr lang="en-US"/>
          </a:p>
          <a:p>
            <a:r>
              <a:rPr lang="en-US">
                <a:cs typeface="Calibri"/>
              </a:rPr>
              <a:t>Add dialogue that is the character commenting on the player's painting</a:t>
            </a:r>
          </a:p>
          <a:p>
            <a:r>
              <a:rPr lang="en-US">
                <a:cs typeface="Calibri"/>
              </a:rPr>
              <a:t>Make changes to the Load Image Script to be able to load images into the gallery when there are less than 10 images saved</a:t>
            </a:r>
          </a:p>
        </p:txBody>
      </p:sp>
    </p:spTree>
    <p:extLst>
      <p:ext uri="{BB962C8B-B14F-4D97-AF65-F5344CB8AC3E}">
        <p14:creationId xmlns:p14="http://schemas.microsoft.com/office/powerpoint/2010/main" val="42774150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0</TotalTime>
  <Words>161</Words>
  <Application>Microsoft Office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Celestial</vt:lpstr>
      <vt:lpstr>Art is Opinion</vt:lpstr>
      <vt:lpstr>Current Features</vt:lpstr>
      <vt:lpstr>In Game images</vt:lpstr>
      <vt:lpstr>What we would have done to improve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Penmore, Matt</cp:lastModifiedBy>
  <cp:revision>43</cp:revision>
  <dcterms:created xsi:type="dcterms:W3CDTF">2020-04-27T17:47:32Z</dcterms:created>
  <dcterms:modified xsi:type="dcterms:W3CDTF">2020-04-28T06:48:00Z</dcterms:modified>
</cp:coreProperties>
</file>